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25" d="100"/>
          <a:sy n="125" d="100"/>
        </p:scale>
        <p:origin x="-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2B8F-B80F-4F88-B15E-78262F0F8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27336-58F6-4C41-9EDD-0B0BD0246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976E6-29F2-40D2-879C-AF0724F2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93F2D-4A46-4E39-9A50-18061104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138E-EC1B-4B43-8ED9-FA2E1599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4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7752-0AAE-4CA2-943C-F935C2AD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71DFB-D6BA-43FD-9475-29F7382E2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CB75E-32FC-4105-A973-2DEE7D9D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680D-A6D1-4AAE-A41F-E7654EA5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AE6C1-2F34-4251-9CBF-C25B5A5C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1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7DEB8-7288-4636-A57B-0209FAF18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2BAC5-3620-4C01-93A6-1483B830A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AE3B-9D30-45A1-9B15-C369DB39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4CD3F-F93F-402B-8199-3DB201DC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3029-7990-4AB6-AD31-77423BEE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7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3A19-FF59-4296-AE19-F076F12E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FE18-B994-4BA4-8096-4D8304A0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C459F-EC06-41FE-937D-8C7C363F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681D0-AEA3-4D87-943E-F7F3B370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F819F-6927-46C7-89FC-AFEC42FD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3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E350-B4E0-43C1-A0DB-E29BF759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424DC-E1F2-44A4-B59B-B273A5F8C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4307-8C53-480F-AA84-4BE358A3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F9698-A5C4-4575-A40D-38A7EC0F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EAF18-89EB-4DB3-8D19-A2E5E298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5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1D40-DA93-4790-8D19-21E8356A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2F643-A603-4E06-A615-3FD0D2BBD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1E2E0-4950-4100-9A0E-A0887E7EB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51C81-32E6-417D-9FDF-2A57E031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C7A52-4394-4271-9B3A-D111B91A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9B42B-884F-43D1-B5A2-D85666CA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ACE2-2EFC-4619-AA97-8074BA3B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1D7A5-7DD1-476C-9F7F-68FE9C1B6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E5069-D1DA-433A-8D66-DC8D202FA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164A1-68D9-4457-8843-8E65E5E0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2B9B4-B2CB-4776-9400-6F0AF2228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08CCF-7B91-4A86-98DE-0A13EC0F3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AF8E-8C87-4E98-A9D5-CC470D90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6D0FF-35DE-47BA-9D40-A596357F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9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2578-2345-47F6-9E45-E146B1E9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F8B6B-6C12-4B3F-ACA6-938F675C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12B06-9F83-4FDB-970D-A07C8E07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ED089-88D0-4ED8-92C9-2454734C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9C779-D8CE-494D-B485-598EB5DB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F8F5A-DF09-47BC-B894-A820D5B0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282B-753D-45F1-A56D-AEC63F1F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2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D956-54C1-41C7-94CE-3A65ECB2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6A6E2-C63D-46A2-887F-7A75D3923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B1AE0-DF0D-4234-95DE-310654813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F5682-D6E5-4C8E-9928-6480A0D5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44914-A30F-4F9F-BFD2-F9BE6415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32EB3-E2E8-4B0C-9DDC-9124B28E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0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A815-BB4B-4DB4-AD6E-F58931FD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701E7-B129-4740-9393-C6994E1AE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9D576-51B9-4F80-873E-24D63CCDC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6EB53-6E39-4886-BC57-783CD49C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3DD60-978C-4AB5-91C8-C8CA8951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782FF-C494-4B07-A06E-FD7D3D06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D9287-BBD6-4EE1-A122-EBF8CA67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958A-FAFF-45FA-92CB-5B9063E06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B3E0-B874-42AE-A482-7B8FEF0C2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C1678-8C94-43A3-8A2F-82D3573BD7F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63503-B3A7-4C97-9397-26FC0C51E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EDFD1-C8B2-410E-AFD2-F5670B1DD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D04EF-5FC0-49C6-818C-26B2F4F89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0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C1528A0-8A1D-4B61-9C87-482C94DE5B5E}"/>
              </a:ext>
            </a:extLst>
          </p:cNvPr>
          <p:cNvGrpSpPr/>
          <p:nvPr/>
        </p:nvGrpSpPr>
        <p:grpSpPr>
          <a:xfrm>
            <a:off x="3048000" y="381000"/>
            <a:ext cx="6165057" cy="6124575"/>
            <a:chOff x="3048000" y="381000"/>
            <a:chExt cx="6165057" cy="61245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CCBC6C-DC60-4F64-8957-49B509F6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057" y="409575"/>
              <a:ext cx="6096000" cy="6096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2246D0-89AF-4C3A-9063-72B6E72434E0}"/>
                </a:ext>
              </a:extLst>
            </p:cNvPr>
            <p:cNvSpPr/>
            <p:nvPr/>
          </p:nvSpPr>
          <p:spPr>
            <a:xfrm>
              <a:off x="3048000" y="381000"/>
              <a:ext cx="1947969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</a:rPr>
                <a:t>Makenzie Kingery</a:t>
              </a:r>
            </a:p>
            <a:p>
              <a:pPr algn="ctr"/>
              <a:r>
                <a:rPr lang="en-US" sz="1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&amp;</a:t>
              </a:r>
            </a:p>
            <a:p>
              <a:pPr algn="ctr"/>
              <a:r>
                <a:rPr lang="en-US" sz="2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</a:rPr>
                <a:t>Devin Burge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18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34549-AB5C-46DD-9CEB-0374BD17F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t="1188"/>
          <a:stretch/>
        </p:blipFill>
        <p:spPr>
          <a:xfrm>
            <a:off x="3131820" y="411480"/>
            <a:ext cx="6094747" cy="61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F563F-11B2-4F5F-89CF-FD3A94088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959" r="-1"/>
          <a:stretch/>
        </p:blipFill>
        <p:spPr>
          <a:xfrm>
            <a:off x="3086099" y="434340"/>
            <a:ext cx="6056951" cy="60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Algerian</vt:lpstr>
      <vt:lpstr>Arial</vt:lpstr>
      <vt:lpstr>Calibri</vt:lpstr>
      <vt:lpstr>Calibri Light</vt:lpstr>
      <vt:lpstr>Edwardian Script ITC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Burge</dc:creator>
  <cp:lastModifiedBy>Jacob Burge</cp:lastModifiedBy>
  <cp:revision>3</cp:revision>
  <dcterms:created xsi:type="dcterms:W3CDTF">2018-05-31T14:06:02Z</dcterms:created>
  <dcterms:modified xsi:type="dcterms:W3CDTF">2018-05-31T17:48:44Z</dcterms:modified>
</cp:coreProperties>
</file>